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1" r:id="rId2"/>
    <p:sldId id="311" r:id="rId3"/>
    <p:sldId id="312" r:id="rId4"/>
    <p:sldId id="314" r:id="rId5"/>
    <p:sldId id="313" r:id="rId6"/>
    <p:sldId id="546" r:id="rId7"/>
    <p:sldId id="551" r:id="rId8"/>
    <p:sldId id="552" r:id="rId9"/>
    <p:sldId id="553" r:id="rId10"/>
    <p:sldId id="548" r:id="rId11"/>
    <p:sldId id="545" r:id="rId12"/>
    <p:sldId id="299" r:id="rId13"/>
    <p:sldId id="296" r:id="rId1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6"/>
            <p14:sldId id="551"/>
            <p14:sldId id="552"/>
            <p14:sldId id="553"/>
            <p14:sldId id="548"/>
            <p14:sldId id="545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4292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23/03/2025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30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179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84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12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23/3/2025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6CA7592-0C03-49C2-A7CA-42F2B0296DD6}"/>
              </a:ext>
            </a:extLst>
          </p:cNvPr>
          <p:cNvSpPr/>
          <p:nvPr/>
        </p:nvSpPr>
        <p:spPr>
          <a:xfrm>
            <a:off x="159798" y="116973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DD69B77-EB92-4137-B4FF-3C32CEDC10C5}"/>
              </a:ext>
            </a:extLst>
          </p:cNvPr>
          <p:cNvSpPr/>
          <p:nvPr/>
        </p:nvSpPr>
        <p:spPr>
          <a:xfrm>
            <a:off x="4953860" y="2040180"/>
            <a:ext cx="2143788" cy="47051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Land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B16CBEC-3982-407E-B597-033B2B036A17}"/>
              </a:ext>
            </a:extLst>
          </p:cNvPr>
          <p:cNvSpPr/>
          <p:nvPr/>
        </p:nvSpPr>
        <p:spPr>
          <a:xfrm>
            <a:off x="827473" y="2041652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Sin importar el estado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7456FBF-3676-4AE7-8B35-AF640D2BA52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63847" y="1713285"/>
            <a:ext cx="636660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2FF54CB6-F49C-4B3A-892F-2D7ACE4D44F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4136562" y="2275439"/>
            <a:ext cx="817298" cy="14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FD97D06-1954-4BA8-9445-3A71251E354F}"/>
              </a:ext>
            </a:extLst>
          </p:cNvPr>
          <p:cNvSpPr/>
          <p:nvPr/>
        </p:nvSpPr>
        <p:spPr>
          <a:xfrm>
            <a:off x="827473" y="2675369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passiveAction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DDCDC1E8-ACE5-4294-AB19-EF013094F4B9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-53011" y="2030143"/>
            <a:ext cx="1270377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D3BC7D4-2AE1-4492-9C69-B910026460B7}"/>
              </a:ext>
            </a:extLst>
          </p:cNvPr>
          <p:cNvSpPr/>
          <p:nvPr/>
        </p:nvSpPr>
        <p:spPr>
          <a:xfrm>
            <a:off x="4953860" y="2675368"/>
            <a:ext cx="2143788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suelo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3BD2EC7-916D-4F46-BC83-6F347E9508D5}"/>
              </a:ext>
            </a:extLst>
          </p:cNvPr>
          <p:cNvSpPr/>
          <p:nvPr/>
        </p:nvSpPr>
        <p:spPr>
          <a:xfrm>
            <a:off x="4953860" y="4529685"/>
            <a:ext cx="2143788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aire</a:t>
            </a:r>
          </a:p>
        </p:txBody>
      </p: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2F8F535B-7954-4775-B3C0-9A87FACEE464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4136562" y="2910627"/>
            <a:ext cx="81729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F03D7C9-11D6-41F5-A393-E22D1DF39D38}"/>
              </a:ext>
            </a:extLst>
          </p:cNvPr>
          <p:cNvSpPr/>
          <p:nvPr/>
        </p:nvSpPr>
        <p:spPr>
          <a:xfrm>
            <a:off x="7766899" y="2675368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Jump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0C1F44-9F9A-427B-B014-BB6BBDC3D409}"/>
              </a:ext>
            </a:extLst>
          </p:cNvPr>
          <p:cNvSpPr/>
          <p:nvPr/>
        </p:nvSpPr>
        <p:spPr>
          <a:xfrm>
            <a:off x="7766899" y="3279379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Walk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/Run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BEAFBB3-92F8-4D18-9EAF-A14CF00A127F}"/>
              </a:ext>
            </a:extLst>
          </p:cNvPr>
          <p:cNvSpPr/>
          <p:nvPr/>
        </p:nvSpPr>
        <p:spPr>
          <a:xfrm>
            <a:off x="7766899" y="3883390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Idle</a:t>
            </a:r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3D92B0ED-73E4-465A-8D1F-8C17104500B0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7097648" y="2910627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4B74F68A-C4E5-4E7C-8773-E7CA98894B3E}"/>
              </a:ext>
            </a:extLst>
          </p:cNvPr>
          <p:cNvCxnSpPr>
            <a:cxnSpLocks/>
            <a:stCxn id="28" idx="3"/>
            <a:endCxn id="38" idx="1"/>
          </p:cNvCxnSpPr>
          <p:nvPr/>
        </p:nvCxnSpPr>
        <p:spPr>
          <a:xfrm>
            <a:off x="7097648" y="2910627"/>
            <a:ext cx="669251" cy="6040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51F29BF-28E0-4185-A6D6-8D3884421DFD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7097648" y="2910627"/>
            <a:ext cx="669251" cy="120802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3061589-B708-4694-86DE-BF22E4FC302A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4136562" y="2910628"/>
            <a:ext cx="817298" cy="18543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FD0E0020-5727-4D98-81A5-EC37DA558B4E}"/>
              </a:ext>
            </a:extLst>
          </p:cNvPr>
          <p:cNvSpPr/>
          <p:nvPr/>
        </p:nvSpPr>
        <p:spPr>
          <a:xfrm>
            <a:off x="7766899" y="5139364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Fall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0E01B2B0-33F3-43E1-9AE3-0FC1E91C5B0D}"/>
              </a:ext>
            </a:extLst>
          </p:cNvPr>
          <p:cNvSpPr/>
          <p:nvPr/>
        </p:nvSpPr>
        <p:spPr>
          <a:xfrm>
            <a:off x="7766899" y="4529685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Dobule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 Jump</a:t>
            </a:r>
          </a:p>
        </p:txBody>
      </p: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76E87881-FBD0-42D2-B601-A3FC272079FE}"/>
              </a:ext>
            </a:extLst>
          </p:cNvPr>
          <p:cNvCxnSpPr>
            <a:cxnSpLocks/>
            <a:stCxn id="30" idx="3"/>
            <a:endCxn id="58" idx="1"/>
          </p:cNvCxnSpPr>
          <p:nvPr/>
        </p:nvCxnSpPr>
        <p:spPr>
          <a:xfrm>
            <a:off x="7097648" y="4764944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BB143F87-4611-4647-A1F4-25FA08720CA9}"/>
              </a:ext>
            </a:extLst>
          </p:cNvPr>
          <p:cNvCxnSpPr>
            <a:cxnSpLocks/>
            <a:stCxn id="30" idx="3"/>
            <a:endCxn id="57" idx="1"/>
          </p:cNvCxnSpPr>
          <p:nvPr/>
        </p:nvCxnSpPr>
        <p:spPr>
          <a:xfrm>
            <a:off x="7097648" y="4764944"/>
            <a:ext cx="669251" cy="6096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8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X1. Scripts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05A6AEB-2E35-4B58-8857-CE67973E5BF7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3913187" y="2457514"/>
            <a:ext cx="400595" cy="92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4313782" y="1614093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Scr_01_Control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E432766-7376-47A2-80CD-0C950DC6AC7D}"/>
              </a:ext>
            </a:extLst>
          </p:cNvPr>
          <p:cNvSpPr/>
          <p:nvPr/>
        </p:nvSpPr>
        <p:spPr>
          <a:xfrm>
            <a:off x="4313782" y="2231527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Scr_02_State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4B6B691-0485-44DC-B23E-765FA8F90026}"/>
              </a:ext>
            </a:extLst>
          </p:cNvPr>
          <p:cNvSpPr/>
          <p:nvPr/>
        </p:nvSpPr>
        <p:spPr>
          <a:xfrm>
            <a:off x="4313782" y="2890562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Scr_03_Statics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2F03F17-2CED-48B7-9012-2D56F481F528}"/>
              </a:ext>
            </a:extLst>
          </p:cNvPr>
          <p:cNvSpPr/>
          <p:nvPr/>
        </p:nvSpPr>
        <p:spPr>
          <a:xfrm>
            <a:off x="4313782" y="3934055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Scr_04_Physics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140E25-0F0B-4133-9EA7-9C0A33DFA0F0}"/>
              </a:ext>
            </a:extLst>
          </p:cNvPr>
          <p:cNvSpPr/>
          <p:nvPr/>
        </p:nvSpPr>
        <p:spPr>
          <a:xfrm>
            <a:off x="1096526" y="1113258"/>
            <a:ext cx="19060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Input Action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2C51FAB-0727-48CD-8ED4-6621F3D9B44C}"/>
              </a:ext>
            </a:extLst>
          </p:cNvPr>
          <p:cNvCxnSpPr>
            <a:cxnSpLocks/>
            <a:stCxn id="38" idx="3"/>
            <a:endCxn id="32" idx="1"/>
          </p:cNvCxnSpPr>
          <p:nvPr/>
        </p:nvCxnSpPr>
        <p:spPr>
          <a:xfrm>
            <a:off x="3913187" y="3123900"/>
            <a:ext cx="400595" cy="19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9AD5E66-0EFE-4848-89A2-925E6CC7C5F3}"/>
              </a:ext>
            </a:extLst>
          </p:cNvPr>
          <p:cNvSpPr/>
          <p:nvPr/>
        </p:nvSpPr>
        <p:spPr>
          <a:xfrm>
            <a:off x="185920" y="2149235"/>
            <a:ext cx="3727267" cy="61655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Terreno.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(Ground, Airborn)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Acción. </a:t>
            </a:r>
          </a:p>
          <a:p>
            <a:pPr algn="ctr"/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(Pasiva, Cancelable, SemiCancelable, NoCancelable)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Combate.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(Normal, Invulnerable, Damage)</a:t>
            </a:r>
            <a:endParaRPr lang="es-UY" sz="1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E5388A96-EDFC-429C-BB34-A4613CC1ABA8}"/>
              </a:ext>
            </a:extLst>
          </p:cNvPr>
          <p:cNvSpPr/>
          <p:nvPr/>
        </p:nvSpPr>
        <p:spPr>
          <a:xfrm>
            <a:off x="185920" y="2860455"/>
            <a:ext cx="3727267" cy="526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Movimiento.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(Velocidad, fuerza de salto)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Combate.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(Daño de ataques)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Personaje.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(Vida, Magia)</a:t>
            </a:r>
            <a:endParaRPr lang="es-UY" sz="1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6541770-F535-48FD-89F0-F8DD8DD9492B}"/>
              </a:ext>
            </a:extLst>
          </p:cNvPr>
          <p:cNvCxnSpPr>
            <a:cxnSpLocks/>
            <a:stCxn id="45" idx="3"/>
            <a:endCxn id="33" idx="1"/>
          </p:cNvCxnSpPr>
          <p:nvPr/>
        </p:nvCxnSpPr>
        <p:spPr>
          <a:xfrm>
            <a:off x="3581605" y="4169313"/>
            <a:ext cx="732177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1DD073F-529F-4017-99C2-74C9CF144169}"/>
              </a:ext>
            </a:extLst>
          </p:cNvPr>
          <p:cNvSpPr/>
          <p:nvPr/>
        </p:nvSpPr>
        <p:spPr>
          <a:xfrm>
            <a:off x="517501" y="4009010"/>
            <a:ext cx="3064104" cy="3206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Función de movimiento en el Eje X e Y.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879AFB7-CC2B-43B5-9DD4-03A08E6B62A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5479209" y="3361079"/>
            <a:ext cx="0" cy="572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0BB2ADD5-A5BE-4C8A-A038-B134BEEA2B0B}"/>
              </a:ext>
            </a:extLst>
          </p:cNvPr>
          <p:cNvSpPr/>
          <p:nvPr/>
        </p:nvSpPr>
        <p:spPr>
          <a:xfrm>
            <a:off x="4896998" y="3411218"/>
            <a:ext cx="1164422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</a:t>
            </a:r>
          </a:p>
        </p:txBody>
      </p:sp>
      <p:cxnSp>
        <p:nvCxnSpPr>
          <p:cNvPr id="55" name="Conector: angular 54">
            <a:extLst>
              <a:ext uri="{FF2B5EF4-FFF2-40B4-BE49-F238E27FC236}">
                <a16:creationId xmlns:a16="http://schemas.microsoft.com/office/drawing/2014/main" id="{4799805F-056D-4442-818A-3D1E693B1A18}"/>
              </a:ext>
            </a:extLst>
          </p:cNvPr>
          <p:cNvCxnSpPr>
            <a:cxnSpLocks/>
            <a:stCxn id="14" idx="2"/>
            <a:endCxn id="4" idx="1"/>
          </p:cNvCxnSpPr>
          <p:nvPr/>
        </p:nvCxnSpPr>
        <p:spPr>
          <a:xfrm rot="16200000" flipH="1">
            <a:off x="3048879" y="584448"/>
            <a:ext cx="265577" cy="2264229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5CD8BAF-2B16-46F5-9816-BAD0827E33A7}"/>
              </a:ext>
            </a:extLst>
          </p:cNvPr>
          <p:cNvSpPr/>
          <p:nvPr/>
        </p:nvSpPr>
        <p:spPr>
          <a:xfrm>
            <a:off x="1449879" y="1734924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 Input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2D9B74BD-83F3-4842-8650-024BF53BCD4F}"/>
              </a:ext>
            </a:extLst>
          </p:cNvPr>
          <p:cNvSpPr/>
          <p:nvPr/>
        </p:nvSpPr>
        <p:spPr>
          <a:xfrm>
            <a:off x="8478608" y="267952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022D29-C824-430E-B9D5-53685F2EA73D}"/>
              </a:ext>
            </a:extLst>
          </p:cNvPr>
          <p:cNvSpPr/>
          <p:nvPr/>
        </p:nvSpPr>
        <p:spPr>
          <a:xfrm>
            <a:off x="8485337" y="211531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591CFC35-D854-4EA5-A051-C82200BD76AB}"/>
              </a:ext>
            </a:extLst>
          </p:cNvPr>
          <p:cNvSpPr/>
          <p:nvPr/>
        </p:nvSpPr>
        <p:spPr>
          <a:xfrm>
            <a:off x="8484722" y="3249049"/>
            <a:ext cx="2810285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9644D358-ABF3-4568-A120-15BD938CE031}"/>
              </a:ext>
            </a:extLst>
          </p:cNvPr>
          <p:cNvCxnSpPr>
            <a:cxnSpLocks/>
            <a:stCxn id="4" idx="3"/>
            <a:endCxn id="65" idx="1"/>
          </p:cNvCxnSpPr>
          <p:nvPr/>
        </p:nvCxnSpPr>
        <p:spPr>
          <a:xfrm>
            <a:off x="6644636" y="1849352"/>
            <a:ext cx="1840086" cy="1634956"/>
          </a:xfrm>
          <a:prstGeom prst="bentConnector3">
            <a:avLst>
              <a:gd name="adj1" fmla="val 7934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FCD18902-9757-4130-8141-4453EB8E4566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 flipV="1">
            <a:off x="6644636" y="2350571"/>
            <a:ext cx="1840701" cy="1818743"/>
          </a:xfrm>
          <a:prstGeom prst="bentConnector3">
            <a:avLst>
              <a:gd name="adj1" fmla="val 7933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53ED0A63-4CC1-4B74-A8A3-E8AE60C6D2F7}"/>
              </a:ext>
            </a:extLst>
          </p:cNvPr>
          <p:cNvCxnSpPr>
            <a:cxnSpLocks/>
            <a:stCxn id="32" idx="3"/>
            <a:endCxn id="63" idx="1"/>
          </p:cNvCxnSpPr>
          <p:nvPr/>
        </p:nvCxnSpPr>
        <p:spPr>
          <a:xfrm flipV="1">
            <a:off x="6644636" y="2914781"/>
            <a:ext cx="1833972" cy="211040"/>
          </a:xfrm>
          <a:prstGeom prst="bentConnector3">
            <a:avLst>
              <a:gd name="adj1" fmla="val 79441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48070E0-E405-4FCF-B6D1-A86D6D0B1666}"/>
              </a:ext>
            </a:extLst>
          </p:cNvPr>
          <p:cNvCxnSpPr>
            <a:cxnSpLocks/>
            <a:stCxn id="30" idx="3"/>
            <a:endCxn id="63" idx="1"/>
          </p:cNvCxnSpPr>
          <p:nvPr/>
        </p:nvCxnSpPr>
        <p:spPr>
          <a:xfrm>
            <a:off x="6644636" y="2466786"/>
            <a:ext cx="1833972" cy="447995"/>
          </a:xfrm>
          <a:prstGeom prst="bentConnector3">
            <a:avLst>
              <a:gd name="adj1" fmla="val 7991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876AC40C-70E0-4BA9-9EA0-EAFDD8109A34}"/>
              </a:ext>
            </a:extLst>
          </p:cNvPr>
          <p:cNvSpPr/>
          <p:nvPr/>
        </p:nvSpPr>
        <p:spPr>
          <a:xfrm>
            <a:off x="6696275" y="1719513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Player Input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90E3574-CFB2-4808-8683-F28BDC897B97}"/>
              </a:ext>
            </a:extLst>
          </p:cNvPr>
          <p:cNvSpPr/>
          <p:nvPr/>
        </p:nvSpPr>
        <p:spPr>
          <a:xfrm>
            <a:off x="6696275" y="2343087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actual</a:t>
            </a: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86B530DE-DB90-4CFB-8296-30A64E5F98CA}"/>
              </a:ext>
            </a:extLst>
          </p:cNvPr>
          <p:cNvSpPr/>
          <p:nvPr/>
        </p:nvSpPr>
        <p:spPr>
          <a:xfrm>
            <a:off x="6696275" y="3010523"/>
            <a:ext cx="1164422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</a:t>
            </a: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184695D7-8307-4F08-865E-11EA2D2D3108}"/>
              </a:ext>
            </a:extLst>
          </p:cNvPr>
          <p:cNvSpPr/>
          <p:nvPr/>
        </p:nvSpPr>
        <p:spPr>
          <a:xfrm>
            <a:off x="6694129" y="4031921"/>
            <a:ext cx="957943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</p:spTree>
    <p:extLst>
      <p:ext uri="{BB962C8B-B14F-4D97-AF65-F5344CB8AC3E}">
        <p14:creationId xmlns:p14="http://schemas.microsoft.com/office/powerpoint/2010/main" val="171958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X2. Scripts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CF99C0EF-20B5-4204-94B4-84DF999CBBE0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 flipV="1">
            <a:off x="7238312" y="2914778"/>
            <a:ext cx="1680758" cy="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6C49408-0CB4-4AD4-ACD4-CE2A13AD5C68}"/>
              </a:ext>
            </a:extLst>
          </p:cNvPr>
          <p:cNvCxnSpPr>
            <a:cxnSpLocks/>
            <a:stCxn id="71" idx="3"/>
            <a:endCxn id="88" idx="1"/>
          </p:cNvCxnSpPr>
          <p:nvPr/>
        </p:nvCxnSpPr>
        <p:spPr>
          <a:xfrm>
            <a:off x="3206814" y="2914781"/>
            <a:ext cx="18861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B1472CD7-AAA0-4C67-909A-DC2CD92442F1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6165613" y="3150039"/>
            <a:ext cx="0" cy="6489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18DD854C-7983-421C-9C48-424C9FD8194E}"/>
              </a:ext>
            </a:extLst>
          </p:cNvPr>
          <p:cNvSpPr/>
          <p:nvPr/>
        </p:nvSpPr>
        <p:spPr>
          <a:xfrm>
            <a:off x="432890" y="267952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861FCCC6-8704-4262-B0B8-3C0036D14467}"/>
              </a:ext>
            </a:extLst>
          </p:cNvPr>
          <p:cNvSpPr/>
          <p:nvPr/>
        </p:nvSpPr>
        <p:spPr>
          <a:xfrm>
            <a:off x="439619" y="211531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638B26BF-5635-4BED-95B7-C03670FC282F}"/>
              </a:ext>
            </a:extLst>
          </p:cNvPr>
          <p:cNvSpPr/>
          <p:nvPr/>
        </p:nvSpPr>
        <p:spPr>
          <a:xfrm>
            <a:off x="439005" y="3249049"/>
            <a:ext cx="2767810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236A820C-952B-4B55-9A78-DEE861531ECA}"/>
              </a:ext>
            </a:extLst>
          </p:cNvPr>
          <p:cNvSpPr/>
          <p:nvPr/>
        </p:nvSpPr>
        <p:spPr>
          <a:xfrm>
            <a:off x="7296180" y="274414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General</a:t>
            </a:r>
          </a:p>
        </p:txBody>
      </p: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9A8C145B-5419-4C2F-9A78-B62FC5395F90}"/>
              </a:ext>
            </a:extLst>
          </p:cNvPr>
          <p:cNvCxnSpPr>
            <a:cxnSpLocks/>
            <a:stCxn id="73" idx="3"/>
            <a:endCxn id="88" idx="1"/>
          </p:cNvCxnSpPr>
          <p:nvPr/>
        </p:nvCxnSpPr>
        <p:spPr>
          <a:xfrm>
            <a:off x="3213543" y="2350571"/>
            <a:ext cx="1879371" cy="564210"/>
          </a:xfrm>
          <a:prstGeom prst="bentConnector3">
            <a:avLst>
              <a:gd name="adj1" fmla="val 69462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2E20F990-CA44-40B0-A8F9-57046BEC58A0}"/>
              </a:ext>
            </a:extLst>
          </p:cNvPr>
          <p:cNvCxnSpPr>
            <a:cxnSpLocks/>
            <a:stCxn id="74" idx="3"/>
            <a:endCxn id="88" idx="1"/>
          </p:cNvCxnSpPr>
          <p:nvPr/>
        </p:nvCxnSpPr>
        <p:spPr>
          <a:xfrm flipV="1">
            <a:off x="3206815" y="2914781"/>
            <a:ext cx="1886099" cy="569527"/>
          </a:xfrm>
          <a:prstGeom prst="bentConnector3">
            <a:avLst>
              <a:gd name="adj1" fmla="val 6985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4E693C36-660F-463E-AA2A-7B0542DACE47}"/>
              </a:ext>
            </a:extLst>
          </p:cNvPr>
          <p:cNvSpPr/>
          <p:nvPr/>
        </p:nvSpPr>
        <p:spPr>
          <a:xfrm>
            <a:off x="3279784" y="218864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Movimiento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EF6E9A57-C629-44A7-9BFB-7585D1DBC495}"/>
              </a:ext>
            </a:extLst>
          </p:cNvPr>
          <p:cNvSpPr/>
          <p:nvPr/>
        </p:nvSpPr>
        <p:spPr>
          <a:xfrm>
            <a:off x="3279784" y="275285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Combate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071A02A8-83DE-4F27-8606-34E72ACC20D6}"/>
              </a:ext>
            </a:extLst>
          </p:cNvPr>
          <p:cNvSpPr/>
          <p:nvPr/>
        </p:nvSpPr>
        <p:spPr>
          <a:xfrm>
            <a:off x="3279784" y="331706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Interacción</a:t>
            </a: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661BC0D8-402C-46C8-8847-651ABE05D1BB}"/>
              </a:ext>
            </a:extLst>
          </p:cNvPr>
          <p:cNvSpPr/>
          <p:nvPr/>
        </p:nvSpPr>
        <p:spPr>
          <a:xfrm>
            <a:off x="5669062" y="3193444"/>
            <a:ext cx="993102" cy="33176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Cambio de estado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25D3F927-8F6F-4DDD-9E3F-E9BE179F889A}"/>
              </a:ext>
            </a:extLst>
          </p:cNvPr>
          <p:cNvSpPr/>
          <p:nvPr/>
        </p:nvSpPr>
        <p:spPr>
          <a:xfrm>
            <a:off x="8919070" y="2679519"/>
            <a:ext cx="2696806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Scr_09_Animation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EEDA90CE-51FE-4ABE-9064-E798A9EA23AB}"/>
              </a:ext>
            </a:extLst>
          </p:cNvPr>
          <p:cNvSpPr/>
          <p:nvPr/>
        </p:nvSpPr>
        <p:spPr>
          <a:xfrm>
            <a:off x="5092914" y="2679522"/>
            <a:ext cx="2145398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Scr_08_Action</a:t>
            </a:r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FF4E6F49-5649-46FC-B6FA-B1FE767C3578}"/>
              </a:ext>
            </a:extLst>
          </p:cNvPr>
          <p:cNvSpPr/>
          <p:nvPr/>
        </p:nvSpPr>
        <p:spPr>
          <a:xfrm>
            <a:off x="5000186" y="3798950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Scr_02_States</a:t>
            </a:r>
          </a:p>
        </p:txBody>
      </p:sp>
    </p:spTree>
    <p:extLst>
      <p:ext uri="{BB962C8B-B14F-4D97-AF65-F5344CB8AC3E}">
        <p14:creationId xmlns:p14="http://schemas.microsoft.com/office/powerpoint/2010/main" val="361809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EFC61C0-F09A-4C09-9920-6C5110D6B04F}"/>
              </a:ext>
            </a:extLst>
          </p:cNvPr>
          <p:cNvCxnSpPr>
            <a:cxnSpLocks/>
            <a:stCxn id="70" idx="2"/>
            <a:endCxn id="20" idx="0"/>
          </p:cNvCxnSpPr>
          <p:nvPr/>
        </p:nvCxnSpPr>
        <p:spPr>
          <a:xfrm>
            <a:off x="1607571" y="3266576"/>
            <a:ext cx="1791" cy="27362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X3. Scripts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0E28BCAE-D8D9-4427-92D5-C30E3FF3DCFA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flipH="1">
            <a:off x="5820899" y="3551982"/>
            <a:ext cx="3" cy="77799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99206914-C63F-425A-BCD1-F7259F0B6F79}"/>
              </a:ext>
            </a:extLst>
          </p:cNvPr>
          <p:cNvCxnSpPr>
            <a:cxnSpLocks/>
            <a:stCxn id="73" idx="0"/>
            <a:endCxn id="76" idx="2"/>
          </p:cNvCxnSpPr>
          <p:nvPr/>
        </p:nvCxnSpPr>
        <p:spPr>
          <a:xfrm flipH="1" flipV="1">
            <a:off x="5820901" y="1569327"/>
            <a:ext cx="1" cy="9479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79843F7B-B16E-4DB2-9F48-465C57DE41B0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>
            <a:off x="2955974" y="3031318"/>
            <a:ext cx="1516524" cy="2854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r 67">
            <a:extLst>
              <a:ext uri="{FF2B5EF4-FFF2-40B4-BE49-F238E27FC236}">
                <a16:creationId xmlns:a16="http://schemas.microsoft.com/office/drawing/2014/main" id="{4AAECFF5-5881-4CE4-AB64-DE5E1C83068A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 flipV="1">
            <a:off x="2955974" y="2752514"/>
            <a:ext cx="1516524" cy="2788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446F2F98-7326-4E64-B44F-28626A091C20}"/>
              </a:ext>
            </a:extLst>
          </p:cNvPr>
          <p:cNvSpPr/>
          <p:nvPr/>
        </p:nvSpPr>
        <p:spPr>
          <a:xfrm>
            <a:off x="3036812" y="2895281"/>
            <a:ext cx="903425" cy="2720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Animación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EEA622D8-F24D-40CD-9FDF-71FB9297C7B7}"/>
              </a:ext>
            </a:extLst>
          </p:cNvPr>
          <p:cNvSpPr/>
          <p:nvPr/>
        </p:nvSpPr>
        <p:spPr>
          <a:xfrm>
            <a:off x="259168" y="2796059"/>
            <a:ext cx="2696806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Scr_09_Animation</a:t>
            </a:r>
          </a:p>
        </p:txBody>
      </p: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D31460CF-E0BF-488B-90B4-0160D6248685}"/>
              </a:ext>
            </a:extLst>
          </p:cNvPr>
          <p:cNvCxnSpPr>
            <a:cxnSpLocks/>
            <a:stCxn id="75" idx="1"/>
            <a:endCxn id="73" idx="3"/>
          </p:cNvCxnSpPr>
          <p:nvPr/>
        </p:nvCxnSpPr>
        <p:spPr>
          <a:xfrm rot="10800000">
            <a:off x="7169306" y="2752514"/>
            <a:ext cx="680495" cy="27880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7D4AA32E-97ED-44B0-8E65-3A86C4795F8A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rot="10800000" flipV="1">
            <a:off x="7169306" y="3031316"/>
            <a:ext cx="680495" cy="28540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89DDB1F-1026-47CB-A348-CCF811486678}"/>
              </a:ext>
            </a:extLst>
          </p:cNvPr>
          <p:cNvSpPr/>
          <p:nvPr/>
        </p:nvSpPr>
        <p:spPr>
          <a:xfrm>
            <a:off x="4472498" y="251725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Scr_10_HitBox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D001C848-9DEE-4961-B56E-AF4562D54AAB}"/>
              </a:ext>
            </a:extLst>
          </p:cNvPr>
          <p:cNvSpPr/>
          <p:nvPr/>
        </p:nvSpPr>
        <p:spPr>
          <a:xfrm>
            <a:off x="4472498" y="308146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Scr_11_HurtboxBox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88DB4A98-818C-42BB-8ECE-990572984348}"/>
              </a:ext>
            </a:extLst>
          </p:cNvPr>
          <p:cNvSpPr/>
          <p:nvPr/>
        </p:nvSpPr>
        <p:spPr>
          <a:xfrm>
            <a:off x="7849800" y="2814976"/>
            <a:ext cx="2211977" cy="43268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En contacto con objetivo. (Enemigo, Escenario, etc.)</a:t>
            </a: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11573AF6-F576-46CA-AFB1-9AB9D69B89F0}"/>
              </a:ext>
            </a:extLst>
          </p:cNvPr>
          <p:cNvSpPr/>
          <p:nvPr/>
        </p:nvSpPr>
        <p:spPr>
          <a:xfrm>
            <a:off x="4802531" y="1098810"/>
            <a:ext cx="203673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95F392E0-8CF9-481D-9D0D-A8893DA4E462}"/>
              </a:ext>
            </a:extLst>
          </p:cNvPr>
          <p:cNvSpPr/>
          <p:nvPr/>
        </p:nvSpPr>
        <p:spPr>
          <a:xfrm>
            <a:off x="5369187" y="2121341"/>
            <a:ext cx="903425" cy="3490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Activar Combos</a:t>
            </a: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275BF077-3A44-4B6D-863C-5AE98A385EA7}"/>
              </a:ext>
            </a:extLst>
          </p:cNvPr>
          <p:cNvSpPr/>
          <p:nvPr/>
        </p:nvSpPr>
        <p:spPr>
          <a:xfrm>
            <a:off x="5369187" y="3595903"/>
            <a:ext cx="903425" cy="3490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Detección de golpe</a:t>
            </a:r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9749E0E0-AA47-4E3A-BD5D-7E3971C7D6FF}"/>
              </a:ext>
            </a:extLst>
          </p:cNvPr>
          <p:cNvSpPr/>
          <p:nvPr/>
        </p:nvSpPr>
        <p:spPr>
          <a:xfrm>
            <a:off x="4472495" y="432997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9DCE252-3C07-48A8-8920-D95464B4AB37}"/>
              </a:ext>
            </a:extLst>
          </p:cNvPr>
          <p:cNvSpPr/>
          <p:nvPr/>
        </p:nvSpPr>
        <p:spPr>
          <a:xfrm>
            <a:off x="219342" y="5433304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CB0C1FE-2C72-430F-9745-2611490B0FAF}"/>
              </a:ext>
            </a:extLst>
          </p:cNvPr>
          <p:cNvSpPr/>
          <p:nvPr/>
        </p:nvSpPr>
        <p:spPr>
          <a:xfrm>
            <a:off x="226071" y="4869094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04B5563-1AAE-4030-AB5B-8359E81D113B}"/>
              </a:ext>
            </a:extLst>
          </p:cNvPr>
          <p:cNvSpPr/>
          <p:nvPr/>
        </p:nvSpPr>
        <p:spPr>
          <a:xfrm>
            <a:off x="225457" y="6002831"/>
            <a:ext cx="2767810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564E3C2-B59A-4414-8C36-7054DC663774}"/>
              </a:ext>
            </a:extLst>
          </p:cNvPr>
          <p:cNvSpPr/>
          <p:nvPr/>
        </p:nvSpPr>
        <p:spPr>
          <a:xfrm>
            <a:off x="540334" y="4349072"/>
            <a:ext cx="2145398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Scr_08_Action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953892F-6BDC-45EC-AAA5-E0DA913E1CF9}"/>
              </a:ext>
            </a:extLst>
          </p:cNvPr>
          <p:cNvSpPr/>
          <p:nvPr/>
        </p:nvSpPr>
        <p:spPr>
          <a:xfrm>
            <a:off x="1126783" y="3324645"/>
            <a:ext cx="977202" cy="3804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Evento de Animación</a:t>
            </a:r>
          </a:p>
        </p:txBody>
      </p:sp>
    </p:spTree>
    <p:extLst>
      <p:ext uri="{BB962C8B-B14F-4D97-AF65-F5344CB8AC3E}">
        <p14:creationId xmlns:p14="http://schemas.microsoft.com/office/powerpoint/2010/main" val="228714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7127</TotalTime>
  <Words>549</Words>
  <Application>Microsoft Office PowerPoint</Application>
  <PresentationFormat>Panorámica</PresentationFormat>
  <Paragraphs>136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606</cp:revision>
  <dcterms:created xsi:type="dcterms:W3CDTF">2022-09-22T01:08:39Z</dcterms:created>
  <dcterms:modified xsi:type="dcterms:W3CDTF">2025-03-23T22:51:48Z</dcterms:modified>
</cp:coreProperties>
</file>